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300" r:id="rId7"/>
    <p:sldId id="301" r:id="rId8"/>
    <p:sldId id="260" r:id="rId9"/>
    <p:sldId id="261" r:id="rId10"/>
    <p:sldId id="262" r:id="rId11"/>
    <p:sldId id="304" r:id="rId12"/>
    <p:sldId id="302" r:id="rId13"/>
    <p:sldId id="284" r:id="rId14"/>
    <p:sldId id="285" r:id="rId15"/>
    <p:sldId id="272" r:id="rId16"/>
    <p:sldId id="273" r:id="rId17"/>
    <p:sldId id="274" r:id="rId18"/>
    <p:sldId id="266" r:id="rId19"/>
    <p:sldId id="267" r:id="rId20"/>
    <p:sldId id="268" r:id="rId21"/>
    <p:sldId id="269" r:id="rId22"/>
    <p:sldId id="271" r:id="rId23"/>
    <p:sldId id="278" r:id="rId24"/>
    <p:sldId id="270" r:id="rId25"/>
    <p:sldId id="286" r:id="rId26"/>
    <p:sldId id="298" r:id="rId27"/>
    <p:sldId id="279" r:id="rId28"/>
    <p:sldId id="283" r:id="rId29"/>
    <p:sldId id="293" r:id="rId30"/>
    <p:sldId id="303" r:id="rId31"/>
    <p:sldId id="280" r:id="rId32"/>
    <p:sldId id="289" r:id="rId33"/>
    <p:sldId id="290" r:id="rId34"/>
    <p:sldId id="295" r:id="rId35"/>
    <p:sldId id="296" r:id="rId36"/>
    <p:sldId id="297" r:id="rId37"/>
    <p:sldId id="28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11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9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2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5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3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0B7D-C3EF-447F-85F2-274978BBC90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9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9&amp;network=IACLIMATE&amp;station=IA0200&amp;year=2022&amp;base=50&amp;ceiling=86&amp;dpi=100&amp;_fmt=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TAME&amp;sdate=2022%2F05%2F01&amp;edate=2022%2F09%2F27&amp;base=50&amp;ceil=86&amp;_opt_year2=on&amp;year2=2021&amp;_opt_year3=on&amp;year3=2019&amp;year4=1893&amp;which=gdd&amp;_r=43&amp;dpi=100&amp;_fmt=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9&amp;network=IACLIMATE&amp;station=IATAME&amp;gddbase=2300&amp;base=50&amp;ceil=86&amp;date=2022%2F09%2F27&amp;cmap=jet&amp;_r=43&amp;dpi=100&amp;_fmt=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7&amp;network=IACLIMATE&amp;station=IA0200&amp;year=2022&amp;gdd1=1135&amp;gdd2=1660&amp;dpi=100&amp;_fmt=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32&amp;network=IACLIMATE&amp;station=IATAME&amp;year=2022&amp;var=high&amp;gddbase=50&amp;gddceil=86&amp;how=diff&amp;cmap=jet&amp;_r=43&amp;dpi=100&amp;_fmt=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3&amp;network=IACLIMATE&amp;station=IATAME&amp;syear=2010&amp;years=12&amp;var=avg_temp&amp;dpi=100&amp;_fmt=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93&amp;network=IA_ASOS&amp;zstation=AMW&amp;year=2018&amp;var=heatindex&amp;ytd=no&amp;inc=no&amp;dpi=100&amp;_fmt=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22/04/01+1000&amp;ets=2022/06/01+1000&amp;dpi=100&amp;_fmt=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agclimate/soilt.ph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WMNI4&amp;opt=7&amp;sts=2017/04/01+1000&amp;ets=2017/10/01+1000&amp;dpi=100&amp;_fmt=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2%2F08%2F01&amp;edate=2022%2F09%2F26&amp;cmap=BrBG&amp;_r=43&amp;dpi=100&amp;_fmt=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TSUX&amp;sdate=2022%2F05%2F01&amp;edate=2022%2F09%2F27&amp;base=50&amp;ceil=86&amp;_opt_year2=on&amp;year2=2021&amp;year3=1893&amp;year4=1893&amp;which=precip&amp;_r=43&amp;dpi=100&amp;_fmt=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3&amp;network=IA_ASOS&amp;zstation=AMW&amp;units=mph&amp;p1=0201-0228&amp;p2=0511-0520&amp;p3=0521-0530&amp;p4=0601-0610&amp;p5=0611-0620&amp;p6=0621-0630&amp;y1=1973&amp;y2=2018&amp;dpi=100&amp;_fmt=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AMW&amp;network=IA_ASO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Mesonet</a:t>
            </a:r>
            <a:r>
              <a:rPr lang="en-US" dirty="0"/>
              <a:t> Updates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28 September 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6574"/>
            <a:ext cx="2683155" cy="20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Subtle topography / elevation changes make a difference!</a:t>
            </a:r>
          </a:p>
          <a:p>
            <a:r>
              <a:rPr lang="en-US" dirty="0"/>
              <a:t>Similar to wind, one second plots sometimes show rapid temperature fluctuations</a:t>
            </a:r>
          </a:p>
          <a:p>
            <a:r>
              <a:rPr lang="en-US" dirty="0"/>
              <a:t>Urban Heat Islands impact temperature </a:t>
            </a:r>
            <a:r>
              <a:rPr lang="en-US" dirty="0" err="1"/>
              <a:t>representativity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8539"/>
            <a:ext cx="4038600" cy="3889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6126163"/>
            <a:ext cx="24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Elywnn</a:t>
            </a:r>
            <a:r>
              <a:rPr lang="en-US" dirty="0"/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378104A-779A-93C8-523D-6EFC251B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B6D72CE-DC7D-FC6B-4EE0-C2F73AA47C27}"/>
              </a:ext>
            </a:extLst>
          </p:cNvPr>
          <p:cNvSpPr txBox="1"/>
          <p:nvPr/>
        </p:nvSpPr>
        <p:spPr>
          <a:xfrm>
            <a:off x="5791200" y="6417723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 </a:t>
            </a:r>
            <a:r>
              <a:rPr lang="en-US" dirty="0"/>
              <a:t>#94</a:t>
            </a:r>
          </a:p>
        </p:txBody>
      </p:sp>
    </p:spTree>
    <p:extLst>
      <p:ext uri="{BB962C8B-B14F-4D97-AF65-F5344CB8AC3E}">
        <p14:creationId xmlns:p14="http://schemas.microsoft.com/office/powerpoint/2010/main" val="16161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170FA9-0CE4-53F7-93AC-F22DA3BE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110"/>
            <a:ext cx="9144000" cy="5523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3B7A9-1392-8F7B-4C1C-BA649A5175E1}"/>
              </a:ext>
            </a:extLst>
          </p:cNvPr>
          <p:cNvSpPr/>
          <p:nvPr/>
        </p:nvSpPr>
        <p:spPr>
          <a:xfrm>
            <a:off x="0" y="2286000"/>
            <a:ext cx="2286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EEFB5-F763-8956-DCB5-8B35CB92FFF6}"/>
              </a:ext>
            </a:extLst>
          </p:cNvPr>
          <p:cNvSpPr/>
          <p:nvPr/>
        </p:nvSpPr>
        <p:spPr>
          <a:xfrm>
            <a:off x="3429000" y="1524000"/>
            <a:ext cx="6858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946F0-4A8B-FBE7-C93C-50CEAF7A90D7}"/>
              </a:ext>
            </a:extLst>
          </p:cNvPr>
          <p:cNvSpPr/>
          <p:nvPr/>
        </p:nvSpPr>
        <p:spPr>
          <a:xfrm>
            <a:off x="6781800" y="838200"/>
            <a:ext cx="18288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D2681-0A25-D39F-CEEB-E03513D46E6C}"/>
              </a:ext>
            </a:extLst>
          </p:cNvPr>
          <p:cNvSpPr/>
          <p:nvPr/>
        </p:nvSpPr>
        <p:spPr>
          <a:xfrm>
            <a:off x="7010400" y="4876800"/>
            <a:ext cx="1600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Plugging my IEM Daily Feature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291432"/>
            <a:ext cx="4078261" cy="264535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Highlights something hopefully relevant each day</a:t>
            </a:r>
          </a:p>
          <a:p>
            <a:r>
              <a:rPr lang="en-US" dirty="0"/>
              <a:t>RSS Feed if you don’t want to check website daily, also view past features</a:t>
            </a:r>
          </a:p>
          <a:p>
            <a:r>
              <a:rPr lang="en-US" dirty="0"/>
              <a:t>Often links to IEM app that generated the plot, so you can tweak, download raw data</a:t>
            </a:r>
          </a:p>
        </p:txBody>
      </p:sp>
    </p:spTree>
    <p:extLst>
      <p:ext uri="{BB962C8B-B14F-4D97-AF65-F5344CB8AC3E}">
        <p14:creationId xmlns:p14="http://schemas.microsoft.com/office/powerpoint/2010/main" val="232648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5269289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9289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5269289" y="3254705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0" y="6132751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0000" y="4720611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1223" y="134104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036983"/>
              </p:ext>
            </p:extLst>
          </p:nvPr>
        </p:nvGraphicFramePr>
        <p:xfrm>
          <a:off x="457200" y="1600200"/>
          <a:ext cx="82296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Hourly Rainfall,</a:t>
                      </a:r>
                      <a:r>
                        <a:rPr lang="en-US" baseline="0" dirty="0"/>
                        <a:t> not 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3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DCP</a:t>
                      </a:r>
                      <a:r>
                        <a:rPr lang="en-US" baseline="0" dirty="0"/>
                        <a:t> (USGS gauges)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66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Pavement Temperatures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find my closest station within a given IEM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IEM -&gt; Info Tab -&gt; Station Data + Metadata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057400"/>
            <a:ext cx="6229350" cy="46264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85800" y="2971800"/>
            <a:ext cx="77152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85799" y="3326818"/>
            <a:ext cx="77152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5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7731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are Growing Degree Days (GDD)?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Classic Equation for Corn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capped at 86F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floored at 50F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Base is 50F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1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pPr marL="0" indent="0">
              <a:buNone/>
            </a:pPr>
            <a:r>
              <a:rPr lang="en-US" sz="2000" dirty="0"/>
              <a:t>High 90</a:t>
            </a:r>
          </a:p>
          <a:p>
            <a:pPr marL="0" indent="0">
              <a:buNone/>
            </a:pPr>
            <a:r>
              <a:rPr lang="en-US" sz="2000" dirty="0"/>
              <a:t>Low 48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90</a:t>
            </a:r>
            <a:r>
              <a:rPr lang="en-US" sz="2000" dirty="0"/>
              <a:t> 86 + </a:t>
            </a:r>
            <a:r>
              <a:rPr lang="en-US" sz="2000" strike="sngStrike" dirty="0"/>
              <a:t>48</a:t>
            </a:r>
            <a:r>
              <a:rPr lang="en-US" sz="2000" dirty="0"/>
              <a:t> 50)/2 – 50 = 18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Example 2</a:t>
            </a:r>
          </a:p>
          <a:p>
            <a:pPr marL="0" indent="0">
              <a:buNone/>
            </a:pPr>
            <a:r>
              <a:rPr lang="en-US" sz="2000" dirty="0"/>
              <a:t>High 40</a:t>
            </a:r>
          </a:p>
          <a:p>
            <a:pPr marL="0" indent="0">
              <a:buNone/>
            </a:pPr>
            <a:r>
              <a:rPr lang="en-US" sz="2000" dirty="0"/>
              <a:t>Low 32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40</a:t>
            </a:r>
            <a:r>
              <a:rPr lang="en-US" sz="2000" dirty="0"/>
              <a:t> 50 + </a:t>
            </a:r>
            <a:r>
              <a:rPr lang="en-US" sz="2000" strike="sngStrike" dirty="0"/>
              <a:t>32</a:t>
            </a:r>
            <a:r>
              <a:rPr lang="en-US" sz="2000" dirty="0"/>
              <a:t> 50)/2 – 50 = 0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76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3"/>
          </a:xfrm>
        </p:spPr>
      </p:pic>
      <p:sp>
        <p:nvSpPr>
          <p:cNvPr id="10" name="Rounded Rectangle 9"/>
          <p:cNvSpPr/>
          <p:nvPr/>
        </p:nvSpPr>
        <p:spPr>
          <a:xfrm>
            <a:off x="3200400" y="2209800"/>
            <a:ext cx="685801" cy="9144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34200" y="11142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634612" y="4267200"/>
            <a:ext cx="1308988" cy="17526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B97D7-8AF8-86A8-EBE0-08877698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831EC-E61A-BFAB-45EA-7ABFA00FD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 I’m </a:t>
            </a:r>
            <a:r>
              <a:rPr lang="en-US" dirty="0" err="1"/>
              <a:t>daryl</a:t>
            </a:r>
            <a:r>
              <a:rPr lang="en-US" dirty="0"/>
              <a:t>! I’m staff in Agronomy with a BS in Meteorology.</a:t>
            </a:r>
          </a:p>
          <a:p>
            <a:r>
              <a:rPr lang="en-US" dirty="0"/>
              <a:t>I’m the proprietor of the IEM website.</a:t>
            </a:r>
          </a:p>
          <a:p>
            <a:r>
              <a:rPr lang="en-US" dirty="0"/>
              <a:t>All y’all are supposed to be directly in my wheelhouse for website users to support!</a:t>
            </a:r>
          </a:p>
          <a:p>
            <a:r>
              <a:rPr lang="en-US" dirty="0"/>
              <a:t>I was told there was free food.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AE9D28-5CC6-0812-C560-50FF9390D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404"/>
            <a:ext cx="4495800" cy="3185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D8F33-8C01-73CA-A2A9-C4D31DE08ADD}"/>
              </a:ext>
            </a:extLst>
          </p:cNvPr>
          <p:cNvSpPr txBox="1"/>
          <p:nvPr/>
        </p:nvSpPr>
        <p:spPr>
          <a:xfrm>
            <a:off x="7848600" y="52939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 Photo</a:t>
            </a:r>
          </a:p>
        </p:txBody>
      </p:sp>
    </p:spTree>
    <p:extLst>
      <p:ext uri="{BB962C8B-B14F-4D97-AF65-F5344CB8AC3E}">
        <p14:creationId xmlns:p14="http://schemas.microsoft.com/office/powerpoint/2010/main" val="243151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086600" y="111426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#108</a:t>
            </a:r>
          </a:p>
        </p:txBody>
      </p:sp>
    </p:spTree>
    <p:extLst>
      <p:ext uri="{BB962C8B-B14F-4D97-AF65-F5344CB8AC3E}">
        <p14:creationId xmlns:p14="http://schemas.microsoft.com/office/powerpoint/2010/main" val="237349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315200" y="18393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#179</a:t>
            </a:r>
          </a:p>
        </p:txBody>
      </p:sp>
    </p:spTree>
    <p:extLst>
      <p:ext uri="{BB962C8B-B14F-4D97-AF65-F5344CB8AC3E}">
        <p14:creationId xmlns:p14="http://schemas.microsoft.com/office/powerpoint/2010/main" val="2209987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7543800" y="12456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#7</a:t>
            </a:r>
          </a:p>
        </p:txBody>
      </p:sp>
    </p:spTree>
    <p:extLst>
      <p:ext uri="{BB962C8B-B14F-4D97-AF65-F5344CB8AC3E}">
        <p14:creationId xmlns:p14="http://schemas.microsoft.com/office/powerpoint/2010/main" val="1847994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/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455865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97B673-FD5C-3C8C-3BE9-0AD15F1C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2705" y="6398696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#32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76600" y="1981200"/>
            <a:ext cx="1295400" cy="4602162"/>
          </a:xfrm>
          <a:prstGeom prst="round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3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638800" y="6377241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#23</a:t>
            </a:r>
          </a:p>
        </p:txBody>
      </p:sp>
    </p:spTree>
    <p:extLst>
      <p:ext uri="{BB962C8B-B14F-4D97-AF65-F5344CB8AC3E}">
        <p14:creationId xmlns:p14="http://schemas.microsoft.com/office/powerpoint/2010/main" val="2989094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82" y="367029"/>
            <a:ext cx="8005702" cy="6004277"/>
          </a:xfrm>
        </p:spPr>
      </p:pic>
      <p:sp>
        <p:nvSpPr>
          <p:cNvPr id="11" name="TextBox 10"/>
          <p:cNvSpPr txBox="1"/>
          <p:nvPr/>
        </p:nvSpPr>
        <p:spPr>
          <a:xfrm>
            <a:off x="6781800" y="5334000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#93</a:t>
            </a:r>
          </a:p>
        </p:txBody>
      </p:sp>
    </p:spTree>
    <p:extLst>
      <p:ext uri="{BB962C8B-B14F-4D97-AF65-F5344CB8AC3E}">
        <p14:creationId xmlns:p14="http://schemas.microsoft.com/office/powerpoint/2010/main" val="284850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4864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67200" y="3810000"/>
            <a:ext cx="1447800" cy="1600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4E5A957-E20E-EBB6-7D26-FB06C55F3DBB}"/>
              </a:ext>
            </a:extLst>
          </p:cNvPr>
          <p:cNvSpPr/>
          <p:nvPr/>
        </p:nvSpPr>
        <p:spPr>
          <a:xfrm>
            <a:off x="2514600" y="4467677"/>
            <a:ext cx="1447800" cy="1600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6553200" y="637987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21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~30 download portals, and ~230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7150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</p:spTree>
    <p:extLst>
      <p:ext uri="{BB962C8B-B14F-4D97-AF65-F5344CB8AC3E}">
        <p14:creationId xmlns:p14="http://schemas.microsoft.com/office/powerpoint/2010/main" val="1948848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75664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648416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7391400" y="142958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#108</a:t>
            </a:r>
          </a:p>
        </p:txBody>
      </p:sp>
    </p:spTree>
    <p:extLst>
      <p:ext uri="{BB962C8B-B14F-4D97-AF65-F5344CB8AC3E}">
        <p14:creationId xmlns:p14="http://schemas.microsoft.com/office/powerpoint/2010/main" val="2261806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994130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6361056" y="159949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00400" y="1676400"/>
            <a:ext cx="1219200" cy="38100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85174" y="1066800"/>
            <a:ext cx="1268225" cy="44196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vs August Wind Rose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1843881"/>
            <a:ext cx="4038600" cy="4038600"/>
          </a:xfrm>
        </p:spPr>
      </p:pic>
      <p:sp>
        <p:nvSpPr>
          <p:cNvPr id="9" name="TextBox 8"/>
          <p:cNvSpPr txBox="1"/>
          <p:nvPr/>
        </p:nvSpPr>
        <p:spPr>
          <a:xfrm>
            <a:off x="3980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17" y="2747209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3117347"/>
            <a:ext cx="4267200" cy="2286000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Horrible Self Own.</a:t>
            </a:r>
            <a:br>
              <a:rPr lang="en-US" dirty="0"/>
            </a:br>
            <a:r>
              <a:rPr lang="en-US" dirty="0"/>
              <a:t>So I need to spend an hour with a </a:t>
            </a:r>
            <a:r>
              <a:rPr lang="en-US" dirty="0" err="1"/>
              <a:t>Powerpoint</a:t>
            </a:r>
            <a:r>
              <a:rPr lang="en-US" dirty="0"/>
              <a:t> to explain how to use a website in the year 2022?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F1A864-7AC6-7F6F-0A39-11EDC455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2811462"/>
            <a:ext cx="4743450" cy="3771900"/>
          </a:xfrm>
        </p:spPr>
      </p:pic>
    </p:spTree>
    <p:extLst>
      <p:ext uri="{BB962C8B-B14F-4D97-AF65-F5344CB8AC3E}">
        <p14:creationId xmlns:p14="http://schemas.microsoft.com/office/powerpoint/2010/main" val="270457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30,000 foot view of IEM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states have a University/State “</a:t>
            </a:r>
            <a:r>
              <a:rPr lang="en-US" dirty="0" err="1"/>
              <a:t>Mesonet</a:t>
            </a:r>
            <a:r>
              <a:rPr lang="en-US" dirty="0"/>
              <a:t>” with staff (gasp), deployed equipment, and research programs. </a:t>
            </a:r>
          </a:p>
          <a:p>
            <a:r>
              <a:rPr lang="en-US" dirty="0"/>
              <a:t>ISU has a “Soil Moisture Network”, which is a quasi </a:t>
            </a:r>
            <a:r>
              <a:rPr lang="en-US" dirty="0" err="1"/>
              <a:t>mesonet</a:t>
            </a:r>
            <a:r>
              <a:rPr lang="en-US" dirty="0"/>
              <a:t>, some call it the </a:t>
            </a:r>
            <a:r>
              <a:rPr lang="en-US" dirty="0" err="1"/>
              <a:t>mesonet</a:t>
            </a:r>
            <a:r>
              <a:rPr lang="en-US" dirty="0"/>
              <a:t>, but it is not what the IEM is!</a:t>
            </a:r>
          </a:p>
          <a:p>
            <a:r>
              <a:rPr lang="en-US" dirty="0"/>
              <a:t>Data from the Soil Moisture Network is found on the IEM website, along with everything else under the sun! To make things fun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17066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AF3A-B8EC-A992-1F32-D58CEC1E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Augh </a:t>
            </a:r>
            <a:r>
              <a:rPr lang="en-US" dirty="0" err="1"/>
              <a:t>daryl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I just want to know how much it</a:t>
            </a:r>
            <a:br>
              <a:rPr lang="en-US" dirty="0"/>
            </a:br>
            <a:r>
              <a:rPr lang="en-US" dirty="0"/>
              <a:t>rained and if we are above or</a:t>
            </a:r>
            <a:br>
              <a:rPr lang="en-US" dirty="0"/>
            </a:br>
            <a:r>
              <a:rPr lang="en-US" dirty="0"/>
              <a:t>below average for GDDs.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CA40E-031A-FF66-09AC-4F8E3177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0000"/>
            <a:ext cx="53975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749E6-5DD1-1DA6-61D3-55FC657C260D}"/>
              </a:ext>
            </a:extLst>
          </p:cNvPr>
          <p:cNvSpPr txBox="1"/>
          <p:nvPr/>
        </p:nvSpPr>
        <p:spPr>
          <a:xfrm>
            <a:off x="6400800" y="640868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</p:spTree>
    <p:extLst>
      <p:ext uri="{BB962C8B-B14F-4D97-AF65-F5344CB8AC3E}">
        <p14:creationId xmlns:p14="http://schemas.microsoft.com/office/powerpoint/2010/main" val="94983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99F7-A52C-9325-D6E3-609F930D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RAINFALL AND GDDs!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7712D-2EC1-B861-DB49-A86CD28D01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you know what you are asking for?</a:t>
            </a:r>
          </a:p>
          <a:p>
            <a:r>
              <a:rPr lang="en-US" dirty="0"/>
              <a:t>What is average/normal, are they even the same?</a:t>
            </a:r>
          </a:p>
          <a:p>
            <a:r>
              <a:rPr lang="en-US" dirty="0"/>
              <a:t>What are your accuracy requirements?</a:t>
            </a:r>
          </a:p>
          <a:p>
            <a:r>
              <a:rPr lang="en-US" dirty="0"/>
              <a:t>What variability are you attempting to explain?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F12DC-55B3-31F4-5DDC-6D298CAB6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39180"/>
            <a:ext cx="4191000" cy="2748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E0D83-3BFE-85AB-F7EC-83DE9C19C3FE}"/>
              </a:ext>
            </a:extLst>
          </p:cNvPr>
          <p:cNvSpPr txBox="1"/>
          <p:nvPr/>
        </p:nvSpPr>
        <p:spPr>
          <a:xfrm>
            <a:off x="7839490" y="5118908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E7EA4-6A89-4564-C9A9-88097411D663}"/>
              </a:ext>
            </a:extLst>
          </p:cNvPr>
          <p:cNvSpPr txBox="1"/>
          <p:nvPr/>
        </p:nvSpPr>
        <p:spPr>
          <a:xfrm>
            <a:off x="3334321" y="5824253"/>
            <a:ext cx="3742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Speaking of Variability….</a:t>
            </a:r>
          </a:p>
        </p:txBody>
      </p:sp>
    </p:spTree>
    <p:extLst>
      <p:ext uri="{BB962C8B-B14F-4D97-AF65-F5344CB8AC3E}">
        <p14:creationId xmlns:p14="http://schemas.microsoft.com/office/powerpoint/2010/main" val="306316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5105400"/>
            <a:ext cx="5455442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486400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191000"/>
            <a:ext cx="508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1 minute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762000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7086600" y="4341166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2971800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874</Words>
  <Application>Microsoft Office PowerPoint</Application>
  <PresentationFormat>On-screen Show (4:3)</PresentationFormat>
  <Paragraphs>139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Office Theme</vt:lpstr>
      <vt:lpstr>Mesonet Updates</vt:lpstr>
      <vt:lpstr>Who am I and Why am I here?</vt:lpstr>
      <vt:lpstr>What is going on here? https://mesonet.agron.iastate.edu</vt:lpstr>
      <vt:lpstr>Horrible Self Own. So I need to spend an hour with a Powerpoint to explain how to use a website in the year 2022?</vt:lpstr>
      <vt:lpstr>30,000 foot view of IEM</vt:lpstr>
      <vt:lpstr>Augh daryl! I just want to know how much it rained and if we are above or below average for GDDs.</vt:lpstr>
      <vt:lpstr>TELL ME RAINFALL AND GDDs!</vt:lpstr>
      <vt:lpstr>PowerPoint Presentation</vt:lpstr>
      <vt:lpstr>Precipitation Variability</vt:lpstr>
      <vt:lpstr>Temperature Variability</vt:lpstr>
      <vt:lpstr>PowerPoint Presentation</vt:lpstr>
      <vt:lpstr>PowerPoint Presentation</vt:lpstr>
      <vt:lpstr>Plugging my IEM Daily Feature</vt:lpstr>
      <vt:lpstr>PowerPoint Presentation</vt:lpstr>
      <vt:lpstr>Which network should I use?</vt:lpstr>
      <vt:lpstr>How do I find my closest station within a given IEM network?</vt:lpstr>
      <vt:lpstr>Some Weather Variables to Monitor</vt:lpstr>
      <vt:lpstr>What are Growing Degree Days (GDD)?</vt:lpstr>
      <vt:lpstr>PowerPoint Presentation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Some Weather Variables to Monitor</vt:lpstr>
      <vt:lpstr>PowerPoint Presentation</vt:lpstr>
      <vt:lpstr>February vs August Wind Rose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 Herzmann</dc:creator>
  <cp:lastModifiedBy>Herzmann, Daryl E [AGRON]</cp:lastModifiedBy>
  <cp:revision>76</cp:revision>
  <dcterms:created xsi:type="dcterms:W3CDTF">2015-03-27T13:07:26Z</dcterms:created>
  <dcterms:modified xsi:type="dcterms:W3CDTF">2022-09-28T13:49:28Z</dcterms:modified>
</cp:coreProperties>
</file>